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327"/>
  </p:normalViewPr>
  <p:slideViewPr>
    <p:cSldViewPr snapToGrid="0" snapToObjects="1">
      <p:cViewPr varScale="1">
        <p:scale>
          <a:sx n="138" d="100"/>
          <a:sy n="138" d="100"/>
        </p:scale>
        <p:origin x="1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E86D80-C535-8947-B85D-49E1C80E8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8508" r="-1" b="16488"/>
          <a:stretch/>
        </p:blipFill>
        <p:spPr>
          <a:xfrm>
            <a:off x="0" y="-403452"/>
            <a:ext cx="12188932" cy="7232844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16ECE6A-4D57-6043-B488-8138909D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179" y="518394"/>
            <a:ext cx="10215502" cy="5664992"/>
          </a:xfrm>
        </p:spPr>
        <p:txBody>
          <a:bodyPr>
            <a:normAutofit/>
          </a:bodyPr>
          <a:lstStyle/>
          <a:p>
            <a:pPr algn="r"/>
            <a:r>
              <a:rPr lang="fr-FR" sz="5400" dirty="0">
                <a:solidFill>
                  <a:srgbClr val="FFFFFF"/>
                </a:solidFill>
                <a:latin typeface="Modern Love" pitchFamily="82" charset="0"/>
              </a:rPr>
              <a:t>C’est parti pour une nouvelle</a:t>
            </a:r>
            <a:br>
              <a:rPr lang="fr-FR" sz="5400" dirty="0">
                <a:solidFill>
                  <a:srgbClr val="FFFFFF"/>
                </a:solidFill>
                <a:latin typeface="Modern Love" pitchFamily="82" charset="0"/>
              </a:rPr>
            </a:br>
            <a:r>
              <a:rPr lang="fr-FR" sz="5400" dirty="0">
                <a:solidFill>
                  <a:srgbClr val="FFFFFF"/>
                </a:solidFill>
                <a:latin typeface="Modern Love" pitchFamily="82" charset="0"/>
              </a:rPr>
              <a:t>aventure !!!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DE2272-8E29-9947-A707-00EA2AA63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algn="r"/>
            <a:endParaRPr lang="fr-FR" sz="2800" dirty="0">
              <a:solidFill>
                <a:srgbClr val="FFFFFF"/>
              </a:solidFill>
              <a:latin typeface="Avenir Next LT Pro" panose="020B0504020202020204" pitchFamily="34" charset="77"/>
            </a:endParaRPr>
          </a:p>
        </p:txBody>
      </p:sp>
      <p:grpSp>
        <p:nvGrpSpPr>
          <p:cNvPr id="53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9041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Macintosh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AvenirNext LT Pro Medium</vt:lpstr>
      <vt:lpstr>Modern Love</vt:lpstr>
      <vt:lpstr>Posterama</vt:lpstr>
      <vt:lpstr>ExploreVTI</vt:lpstr>
      <vt:lpstr>C’est parti pour une nouvelle aventure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parti !!</dc:title>
  <dc:creator>Wivine Dusoulier</dc:creator>
  <cp:lastModifiedBy>Wivine Dusoulier</cp:lastModifiedBy>
  <cp:revision>2</cp:revision>
  <dcterms:created xsi:type="dcterms:W3CDTF">2021-07-07T13:41:50Z</dcterms:created>
  <dcterms:modified xsi:type="dcterms:W3CDTF">2021-07-07T13:55:17Z</dcterms:modified>
</cp:coreProperties>
</file>